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76" r:id="rId11"/>
    <p:sldId id="277" r:id="rId12"/>
    <p:sldId id="286" r:id="rId13"/>
    <p:sldId id="28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8" r:id="rId23"/>
    <p:sldId id="273" r:id="rId24"/>
    <p:sldId id="27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69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4/27/2023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ransition spd="med">
    <p:comb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4/27/2023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ransition spd="med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4/27/2023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4/27/2023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 spd="med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4/27/2023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4/27/2023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4/27/2023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 spd="med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 spd="med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4/27/2023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comb dir="vert"/>
  </p:transition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DISTRACT FREE GEEK</a:t>
            </a:r>
            <a:r>
              <a:rPr lang="en-US" sz="6000" b="1" dirty="0" smtClean="0"/>
              <a:t> 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Bahnschrift SemiBold SemiConden" pitchFamily="34" charset="0"/>
              </a:rPr>
              <a:t>A PROJECT PRESENTATION ON:</a:t>
            </a:r>
            <a:endParaRPr lang="en-US" sz="3600" dirty="0">
              <a:latin typeface="Bahnschrift SemiBold SemiConden" pitchFamily="34" charset="0"/>
            </a:endParaRPr>
          </a:p>
        </p:txBody>
      </p:sp>
      <p:pic>
        <p:nvPicPr>
          <p:cNvPr id="5" name="Picture 4" descr="Picture1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1000"/>
            <a:ext cx="8419218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4796958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Frequently Asked Question</a:t>
            </a:r>
            <a:endParaRPr lang="en-US" dirty="0"/>
          </a:p>
        </p:txBody>
      </p:sp>
      <p:pic>
        <p:nvPicPr>
          <p:cNvPr id="4" name="Content Placeholder 3" descr="Screenshot 2023-04-28 02130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00200"/>
            <a:ext cx="6740818" cy="3352800"/>
          </a:xfrm>
        </p:spPr>
      </p:pic>
      <p:pic>
        <p:nvPicPr>
          <p:cNvPr id="5" name="Picture 4" descr="Screenshot 2023-04-28 021630.png"/>
          <p:cNvPicPr>
            <a:picLocks noChangeAspect="1"/>
          </p:cNvPicPr>
          <p:nvPr/>
        </p:nvPicPr>
        <p:blipFill>
          <a:blip r:embed="rId3"/>
          <a:srcRect l="25000" t="39146" r="63333" b="30100"/>
          <a:stretch>
            <a:fillRect/>
          </a:stretch>
        </p:blipFill>
        <p:spPr>
          <a:xfrm>
            <a:off x="6400800" y="3276600"/>
            <a:ext cx="2590800" cy="3145972"/>
          </a:xfrm>
          <a:prstGeom prst="rect">
            <a:avLst/>
          </a:prstGeom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</a:t>
            </a:r>
            <a:endParaRPr lang="en-US" dirty="0"/>
          </a:p>
        </p:txBody>
      </p:sp>
      <p:pic>
        <p:nvPicPr>
          <p:cNvPr id="4" name="Content Placeholder 3" descr="Screenshot 2023-04-28 0125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09799"/>
            <a:ext cx="8001000" cy="3048001"/>
          </a:xfrm>
        </p:spPr>
      </p:pic>
      <p:sp>
        <p:nvSpPr>
          <p:cNvPr id="5" name="Flowchart: Terminator 4"/>
          <p:cNvSpPr/>
          <p:nvPr/>
        </p:nvSpPr>
        <p:spPr>
          <a:xfrm>
            <a:off x="2286000" y="5562600"/>
            <a:ext cx="4343400" cy="8382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LINKS TO PROFILES</a:t>
            </a:r>
            <a:endParaRPr lang="en-US" dirty="0"/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SIGNUP PAGE</a:t>
            </a:r>
            <a:endParaRPr lang="en-US" dirty="0"/>
          </a:p>
        </p:txBody>
      </p:sp>
      <p:pic>
        <p:nvPicPr>
          <p:cNvPr id="4" name="Content Placeholder 3" descr="Screenshot 2023-04-28 01295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36395"/>
            <a:ext cx="8578667" cy="4307205"/>
          </a:xfrm>
        </p:spPr>
      </p:pic>
      <p:pic>
        <p:nvPicPr>
          <p:cNvPr id="9" name="Picture 8" descr="Screenshot 2023-04-28 014108.png"/>
          <p:cNvPicPr>
            <a:picLocks noChangeAspect="1"/>
          </p:cNvPicPr>
          <p:nvPr/>
        </p:nvPicPr>
        <p:blipFill>
          <a:blip r:embed="rId3"/>
          <a:srcRect t="29874" r="86667" b="56709"/>
          <a:stretch>
            <a:fillRect/>
          </a:stretch>
        </p:blipFill>
        <p:spPr>
          <a:xfrm>
            <a:off x="381000" y="2514600"/>
            <a:ext cx="4876800" cy="24384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638800" y="2667000"/>
            <a:ext cx="2971800" cy="2362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Leaving empty fields</a:t>
            </a:r>
            <a:endParaRPr lang="en-US" dirty="0"/>
          </a:p>
        </p:txBody>
      </p:sp>
      <p:pic>
        <p:nvPicPr>
          <p:cNvPr id="11" name="Picture 10" descr="Screenshot 2023-04-28 015437.png"/>
          <p:cNvPicPr>
            <a:picLocks noChangeAspect="1"/>
          </p:cNvPicPr>
          <p:nvPr/>
        </p:nvPicPr>
        <p:blipFill>
          <a:blip r:embed="rId4"/>
          <a:srcRect l="35000" t="43436" r="32500" b="27028"/>
          <a:stretch>
            <a:fillRect/>
          </a:stretch>
        </p:blipFill>
        <p:spPr>
          <a:xfrm>
            <a:off x="1066800" y="2139462"/>
            <a:ext cx="6477000" cy="2989384"/>
          </a:xfrm>
          <a:prstGeom prst="rect">
            <a:avLst/>
          </a:prstGeom>
        </p:spPr>
      </p:pic>
      <p:pic>
        <p:nvPicPr>
          <p:cNvPr id="12" name="Picture 11" descr="Screenshot 2023-04-28 015511.png"/>
          <p:cNvPicPr>
            <a:picLocks noChangeAspect="1"/>
          </p:cNvPicPr>
          <p:nvPr/>
        </p:nvPicPr>
        <p:blipFill>
          <a:blip r:embed="rId5"/>
          <a:srcRect l="35000" t="43361" r="35000" b="31743"/>
          <a:stretch>
            <a:fillRect/>
          </a:stretch>
        </p:blipFill>
        <p:spPr>
          <a:xfrm>
            <a:off x="1219200" y="2438400"/>
            <a:ext cx="6217920" cy="2590800"/>
          </a:xfrm>
          <a:prstGeom prst="rect">
            <a:avLst/>
          </a:prstGeom>
        </p:spPr>
      </p:pic>
      <p:pic>
        <p:nvPicPr>
          <p:cNvPr id="14" name="Picture 13" descr="Screenshot 2023-04-28 023254.png"/>
          <p:cNvPicPr>
            <a:picLocks noChangeAspect="1"/>
          </p:cNvPicPr>
          <p:nvPr/>
        </p:nvPicPr>
        <p:blipFill>
          <a:blip r:embed="rId6"/>
          <a:srcRect l="31667" t="40036" r="30833" b="26752"/>
          <a:stretch>
            <a:fillRect/>
          </a:stretch>
        </p:blipFill>
        <p:spPr>
          <a:xfrm>
            <a:off x="1143000" y="2209800"/>
            <a:ext cx="6515100" cy="2895600"/>
          </a:xfrm>
          <a:prstGeom prst="rect">
            <a:avLst/>
          </a:prstGeom>
        </p:spPr>
      </p:pic>
      <p:pic>
        <p:nvPicPr>
          <p:cNvPr id="15" name="Picture 14" descr="Screenshot 2023-04-28 023354.png"/>
          <p:cNvPicPr>
            <a:picLocks noChangeAspect="1"/>
          </p:cNvPicPr>
          <p:nvPr/>
        </p:nvPicPr>
        <p:blipFill>
          <a:blip r:embed="rId7"/>
          <a:srcRect l="24167" t="38442" r="31667" b="26884"/>
          <a:stretch>
            <a:fillRect/>
          </a:stretch>
        </p:blipFill>
        <p:spPr>
          <a:xfrm>
            <a:off x="1440543" y="2590800"/>
            <a:ext cx="6731000" cy="2667000"/>
          </a:xfrm>
          <a:prstGeom prst="rect">
            <a:avLst/>
          </a:prstGeom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Content Placeholder 3" descr="Screenshot 2023-04-28 11004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47706"/>
            <a:ext cx="8686800" cy="4338876"/>
          </a:xfrm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 descr="Screenshot 2023-04-28 012604.png"/>
          <p:cNvPicPr>
            <a:picLocks noGrp="1" noChangeAspect="1"/>
          </p:cNvPicPr>
          <p:nvPr>
            <p:ph idx="1"/>
          </p:nvPr>
        </p:nvPicPr>
        <p:blipFill>
          <a:blip r:embed="rId2"/>
          <a:srcRect t="8058"/>
          <a:stretch>
            <a:fillRect/>
          </a:stretch>
        </p:blipFill>
        <p:spPr>
          <a:xfrm>
            <a:off x="304800" y="1981200"/>
            <a:ext cx="8686800" cy="4024637"/>
          </a:xfrm>
        </p:spPr>
      </p:pic>
      <p:cxnSp>
        <p:nvCxnSpPr>
          <p:cNvPr id="6" name="Elbow Connector 5"/>
          <p:cNvCxnSpPr/>
          <p:nvPr/>
        </p:nvCxnSpPr>
        <p:spPr>
          <a:xfrm flipV="1">
            <a:off x="1066800" y="1524000"/>
            <a:ext cx="2743200" cy="838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810000" y="1066800"/>
            <a:ext cx="1752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Button</a:t>
            </a:r>
            <a:endParaRPr lang="en-US" dirty="0"/>
          </a:p>
        </p:txBody>
      </p:sp>
      <p:cxnSp>
        <p:nvCxnSpPr>
          <p:cNvPr id="9" name="Elbow Connector 8"/>
          <p:cNvCxnSpPr/>
          <p:nvPr/>
        </p:nvCxnSpPr>
        <p:spPr>
          <a:xfrm rot="16200000" flipV="1">
            <a:off x="7200900" y="1790700"/>
            <a:ext cx="762000" cy="6858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248400" y="1143000"/>
            <a:ext cx="1752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Bar</a:t>
            </a:r>
            <a:endParaRPr lang="en-US" dirty="0"/>
          </a:p>
        </p:txBody>
      </p:sp>
      <p:cxnSp>
        <p:nvCxnSpPr>
          <p:cNvPr id="12" name="Elbow Connector 11"/>
          <p:cNvCxnSpPr/>
          <p:nvPr/>
        </p:nvCxnSpPr>
        <p:spPr>
          <a:xfrm rot="16200000" flipH="1">
            <a:off x="-76200" y="4800600"/>
            <a:ext cx="2133600" cy="6096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1000" y="6172200"/>
            <a:ext cx="24384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Category Panel</a:t>
            </a:r>
            <a:endParaRPr lang="en-US" dirty="0"/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BAR </a:t>
            </a:r>
            <a:endParaRPr lang="en-US" dirty="0"/>
          </a:p>
        </p:txBody>
      </p:sp>
      <p:pic>
        <p:nvPicPr>
          <p:cNvPr id="4" name="Content Placeholder 3" descr="Screenshot 2023-04-28 020852.png"/>
          <p:cNvPicPr>
            <a:picLocks noGrp="1" noChangeAspect="1"/>
          </p:cNvPicPr>
          <p:nvPr>
            <p:ph idx="1"/>
          </p:nvPr>
        </p:nvPicPr>
        <p:blipFill>
          <a:blip r:embed="rId2"/>
          <a:srcRect l="69298" t="14968" b="71085"/>
          <a:stretch>
            <a:fillRect/>
          </a:stretch>
        </p:blipFill>
        <p:spPr>
          <a:xfrm>
            <a:off x="533400" y="1447799"/>
            <a:ext cx="8077200" cy="1445623"/>
          </a:xfrm>
        </p:spPr>
      </p:pic>
      <p:sp>
        <p:nvSpPr>
          <p:cNvPr id="5" name="Right Arrow 4"/>
          <p:cNvSpPr/>
          <p:nvPr/>
        </p:nvSpPr>
        <p:spPr>
          <a:xfrm rot="11258556">
            <a:off x="7467600" y="1981200"/>
            <a:ext cx="1524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shot 2023-04-28 020912.png"/>
          <p:cNvPicPr>
            <a:picLocks noChangeAspect="1"/>
          </p:cNvPicPr>
          <p:nvPr/>
        </p:nvPicPr>
        <p:blipFill>
          <a:blip r:embed="rId3"/>
          <a:srcRect l="3333" t="10290" r="2500" b="2017"/>
          <a:stretch>
            <a:fillRect/>
          </a:stretch>
        </p:blipFill>
        <p:spPr>
          <a:xfrm>
            <a:off x="609600" y="2971800"/>
            <a:ext cx="8001000" cy="3502503"/>
          </a:xfrm>
          <a:prstGeom prst="rect">
            <a:avLst/>
          </a:prstGeom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PLAYING</a:t>
            </a:r>
            <a:endParaRPr lang="en-US" dirty="0"/>
          </a:p>
        </p:txBody>
      </p:sp>
      <p:pic>
        <p:nvPicPr>
          <p:cNvPr id="4" name="Content Placeholder 3" descr="Screenshot 2023-04-28 020941.png"/>
          <p:cNvPicPr>
            <a:picLocks noGrp="1" noChangeAspect="1"/>
          </p:cNvPicPr>
          <p:nvPr>
            <p:ph idx="1"/>
          </p:nvPr>
        </p:nvPicPr>
        <p:blipFill>
          <a:blip r:embed="rId2"/>
          <a:srcRect t="10913" b="2399"/>
          <a:stretch>
            <a:fillRect/>
          </a:stretch>
        </p:blipFill>
        <p:spPr>
          <a:xfrm>
            <a:off x="304800" y="1600200"/>
            <a:ext cx="8686800" cy="3733800"/>
          </a:xfrm>
        </p:spPr>
      </p:pic>
      <p:sp>
        <p:nvSpPr>
          <p:cNvPr id="6" name="Oval Callout 5"/>
          <p:cNvSpPr/>
          <p:nvPr/>
        </p:nvSpPr>
        <p:spPr>
          <a:xfrm rot="1210048">
            <a:off x="3733800" y="381000"/>
            <a:ext cx="2209800" cy="25146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 PLAYING</a:t>
            </a:r>
            <a:endParaRPr lang="en-US" dirty="0"/>
          </a:p>
        </p:txBody>
      </p:sp>
      <p:sp>
        <p:nvSpPr>
          <p:cNvPr id="7" name="Flowchart: Sequential Access Storage 6"/>
          <p:cNvSpPr/>
          <p:nvPr/>
        </p:nvSpPr>
        <p:spPr>
          <a:xfrm>
            <a:off x="3962400" y="3657600"/>
            <a:ext cx="3124200" cy="1447800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8" name="Up Arrow 7"/>
          <p:cNvSpPr/>
          <p:nvPr/>
        </p:nvSpPr>
        <p:spPr>
          <a:xfrm>
            <a:off x="381000" y="4419600"/>
            <a:ext cx="533400" cy="2209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90600" y="4876800"/>
            <a:ext cx="21336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CHANNEL PAGE</a:t>
            </a:r>
            <a:endParaRPr lang="en-US" dirty="0"/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04-28 02105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47711"/>
            <a:ext cx="8686800" cy="4338866"/>
          </a:xfrm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PAGE</a:t>
            </a:r>
            <a:endParaRPr lang="en-US" dirty="0"/>
          </a:p>
        </p:txBody>
      </p:sp>
      <p:pic>
        <p:nvPicPr>
          <p:cNvPr id="4" name="Content Placeholder 3" descr="Screenshot 2023-04-28 01272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34121"/>
            <a:ext cx="8686800" cy="4366045"/>
          </a:xfrm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PAGE</a:t>
            </a:r>
            <a:endParaRPr lang="en-US" dirty="0"/>
          </a:p>
        </p:txBody>
      </p:sp>
      <p:pic>
        <p:nvPicPr>
          <p:cNvPr id="4" name="Content Placeholder 3" descr="Screenshot 2023-04-28 02135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648" y="1554163"/>
            <a:ext cx="8365104" cy="4525962"/>
          </a:xfrm>
        </p:spPr>
      </p:pic>
      <p:sp>
        <p:nvSpPr>
          <p:cNvPr id="5" name="Rounded Rectangle 4"/>
          <p:cNvSpPr/>
          <p:nvPr/>
        </p:nvSpPr>
        <p:spPr>
          <a:xfrm>
            <a:off x="304800" y="3352800"/>
            <a:ext cx="2057400" cy="190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search button and get the links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 rot="9490494">
            <a:off x="6857138" y="3403306"/>
            <a:ext cx="609600" cy="175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shot 2023-04-28 0215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9144000" cy="4595813"/>
          </a:xfrm>
          <a:prstGeom prst="rect">
            <a:avLst/>
          </a:prstGeom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submitted by: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Prajjwal</a:t>
            </a:r>
            <a:r>
              <a:rPr lang="en-US" dirty="0" smtClean="0"/>
              <a:t> </a:t>
            </a:r>
            <a:r>
              <a:rPr lang="en-US" dirty="0" err="1" smtClean="0"/>
              <a:t>Srivastava</a:t>
            </a:r>
            <a:r>
              <a:rPr lang="en-US" dirty="0" smtClean="0"/>
              <a:t>- 201500489</a:t>
            </a:r>
          </a:p>
          <a:p>
            <a:r>
              <a:rPr lang="en-US" dirty="0" err="1" smtClean="0"/>
              <a:t>Rishabh</a:t>
            </a:r>
            <a:r>
              <a:rPr lang="en-US" dirty="0" smtClean="0"/>
              <a:t> </a:t>
            </a:r>
            <a:r>
              <a:rPr lang="en-US" dirty="0" err="1" smtClean="0"/>
              <a:t>R</a:t>
            </a:r>
            <a:r>
              <a:rPr lang="en-US" dirty="0" err="1" smtClean="0"/>
              <a:t>astogi</a:t>
            </a:r>
            <a:r>
              <a:rPr lang="en-US" dirty="0" smtClean="0"/>
              <a:t>- 201500567</a:t>
            </a:r>
            <a:endParaRPr lang="en-US" dirty="0" smtClean="0"/>
          </a:p>
          <a:p>
            <a:r>
              <a:rPr lang="en-US" dirty="0" err="1" smtClean="0"/>
              <a:t>Rohit</a:t>
            </a:r>
            <a:r>
              <a:rPr lang="en-US" dirty="0" smtClean="0"/>
              <a:t> </a:t>
            </a:r>
            <a:r>
              <a:rPr lang="en-US" dirty="0" err="1" smtClean="0"/>
              <a:t>Saxena</a:t>
            </a:r>
            <a:r>
              <a:rPr lang="en-US" dirty="0" smtClean="0"/>
              <a:t>- 201500590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B.Tech</a:t>
            </a:r>
            <a:r>
              <a:rPr lang="en-US" dirty="0" smtClean="0"/>
              <a:t> CSE </a:t>
            </a:r>
            <a:r>
              <a:rPr lang="en-US" dirty="0" err="1" smtClean="0"/>
              <a:t>IIIrd</a:t>
            </a:r>
            <a:r>
              <a:rPr lang="en-US" dirty="0" smtClean="0"/>
              <a:t> year Students</a:t>
            </a:r>
          </a:p>
          <a:p>
            <a:pPr marL="0" indent="0">
              <a:buNone/>
            </a:pPr>
            <a:r>
              <a:rPr lang="en-US" dirty="0" smtClean="0"/>
              <a:t>GLA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2188760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page</a:t>
            </a:r>
            <a:endParaRPr lang="en-US" dirty="0"/>
          </a:p>
        </p:txBody>
      </p:sp>
      <p:pic>
        <p:nvPicPr>
          <p:cNvPr id="6" name="Content Placeholder 5" descr="Screenshot 2023-04-28 02134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800078"/>
            <a:ext cx="8686800" cy="4034132"/>
          </a:xfrm>
        </p:spPr>
      </p:pic>
      <p:sp>
        <p:nvSpPr>
          <p:cNvPr id="7" name="Up Arrow 6"/>
          <p:cNvSpPr/>
          <p:nvPr/>
        </p:nvSpPr>
        <p:spPr>
          <a:xfrm>
            <a:off x="1600200" y="3200400"/>
            <a:ext cx="381000" cy="2133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shot 2023-04-28 0214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9144000" cy="4552910"/>
          </a:xfrm>
          <a:prstGeom prst="rect">
            <a:avLst/>
          </a:prstGeom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Practise</a:t>
            </a:r>
            <a:r>
              <a:rPr lang="en-US" dirty="0" smtClean="0"/>
              <a:t> page</a:t>
            </a:r>
            <a:endParaRPr lang="en-US" dirty="0"/>
          </a:p>
        </p:txBody>
      </p:sp>
      <p:pic>
        <p:nvPicPr>
          <p:cNvPr id="4" name="Content Placeholder 3" descr="Screenshot 2023-04-28 02182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859332"/>
            <a:ext cx="8686800" cy="3915624"/>
          </a:xfrm>
        </p:spPr>
      </p:pic>
      <p:sp>
        <p:nvSpPr>
          <p:cNvPr id="5" name="Pentagon 4"/>
          <p:cNvSpPr/>
          <p:nvPr/>
        </p:nvSpPr>
        <p:spPr>
          <a:xfrm>
            <a:off x="304800" y="3505200"/>
            <a:ext cx="1219200" cy="1143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THESE </a:t>
            </a:r>
            <a:endParaRPr lang="en-US" dirty="0"/>
          </a:p>
        </p:txBody>
      </p:sp>
      <p:sp>
        <p:nvSpPr>
          <p:cNvPr id="6" name="Notched Right Arrow 5"/>
          <p:cNvSpPr/>
          <p:nvPr/>
        </p:nvSpPr>
        <p:spPr>
          <a:xfrm>
            <a:off x="1143000" y="2362200"/>
            <a:ext cx="5867400" cy="7620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REDIRECTED TO GOOGLE—FOR ANY QUERY</a:t>
            </a:r>
            <a:endParaRPr lang="en-US" dirty="0"/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logout</a:t>
            </a:r>
            <a:endParaRPr lang="en-US" dirty="0"/>
          </a:p>
        </p:txBody>
      </p:sp>
      <p:pic>
        <p:nvPicPr>
          <p:cNvPr id="4" name="Content Placeholder 3" descr="Screenshot 2023-04-28 1144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72647"/>
            <a:ext cx="8686800" cy="4288994"/>
          </a:xfrm>
        </p:spPr>
      </p:pic>
      <p:sp>
        <p:nvSpPr>
          <p:cNvPr id="5" name="Right Arrow 4"/>
          <p:cNvSpPr/>
          <p:nvPr/>
        </p:nvSpPr>
        <p:spPr>
          <a:xfrm rot="17942148">
            <a:off x="6185089" y="3630384"/>
            <a:ext cx="3429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welcome suggestions for the project!!!</a:t>
            </a:r>
          </a:p>
          <a:p>
            <a:r>
              <a:rPr lang="en-US" dirty="0" smtClean="0"/>
              <a:t>Associate payment gateway links.</a:t>
            </a:r>
          </a:p>
          <a:p>
            <a:r>
              <a:rPr lang="en-US" dirty="0" smtClean="0"/>
              <a:t>History sections.</a:t>
            </a:r>
          </a:p>
          <a:p>
            <a:r>
              <a:rPr lang="en-US" dirty="0" smtClean="0"/>
              <a:t>Forgot password option will be added.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75389238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304800"/>
            <a:ext cx="6858000" cy="2743200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Thankyou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95600" y="2133600"/>
            <a:ext cx="3336925" cy="3336925"/>
          </a:xfrm>
        </p:spPr>
      </p:pic>
      <p:sp>
        <p:nvSpPr>
          <p:cNvPr id="5" name="TextBox 4"/>
          <p:cNvSpPr txBox="1"/>
          <p:nvPr/>
        </p:nvSpPr>
        <p:spPr>
          <a:xfrm>
            <a:off x="1676400" y="5943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LETS GO THE LIVE DEMONSTRATION OF THE PROJECT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252121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successful work is always raised by many hands:</a:t>
            </a:r>
          </a:p>
          <a:p>
            <a:pPr marL="0" indent="0">
              <a:buNone/>
            </a:pPr>
            <a:r>
              <a:rPr lang="en-US" dirty="0" smtClean="0"/>
              <a:t>We are thankful to the :</a:t>
            </a:r>
          </a:p>
          <a:p>
            <a:pPr algn="ctr"/>
            <a:r>
              <a:rPr lang="en-US" sz="2800" dirty="0" smtClean="0"/>
              <a:t>CSE Department </a:t>
            </a:r>
          </a:p>
          <a:p>
            <a:pPr algn="ctr"/>
            <a:r>
              <a:rPr lang="en-US" sz="2800" dirty="0" err="1" smtClean="0"/>
              <a:t>Mohd.Amir</a:t>
            </a:r>
            <a:r>
              <a:rPr lang="en-US" sz="2800" dirty="0" smtClean="0"/>
              <a:t> Khan 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(Tech. </a:t>
            </a:r>
            <a:r>
              <a:rPr lang="en-US" sz="2800" dirty="0" err="1" smtClean="0"/>
              <a:t>Trainer,CSE</a:t>
            </a:r>
            <a:r>
              <a:rPr lang="en-US" sz="2800" dirty="0" smtClean="0"/>
              <a:t> Dept.)</a:t>
            </a:r>
          </a:p>
          <a:p>
            <a:pPr algn="ctr"/>
            <a:r>
              <a:rPr lang="en-US" sz="2800" dirty="0" smtClean="0"/>
              <a:t>All faculties and our Friends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7148615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86" y="0"/>
            <a:ext cx="9133114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u="sng" dirty="0" smtClean="0">
                <a:solidFill>
                  <a:schemeClr val="bg1"/>
                </a:solidFill>
              </a:rPr>
              <a:t>WHY THIS IDEA?</a:t>
            </a:r>
            <a:endParaRPr lang="en-US" sz="5400" b="1" u="sng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524000"/>
            <a:ext cx="495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chemeClr val="bg1"/>
                </a:solidFill>
              </a:rPr>
              <a:t>FOR FUTURE SCOPE</a:t>
            </a:r>
            <a:r>
              <a:rPr lang="en-US" sz="3200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TO TARGET MAXIMUM </a:t>
            </a:r>
            <a:r>
              <a:rPr lang="en-US" sz="3200" b="1" dirty="0" smtClean="0">
                <a:solidFill>
                  <a:schemeClr val="bg1"/>
                </a:solidFill>
              </a:rPr>
              <a:t>AUDIENCE &amp; CAN GET REAL TIME FEEDBACK</a:t>
            </a:r>
            <a:endParaRPr lang="en-US" sz="3200" b="1" dirty="0" smtClean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3505200"/>
            <a:ext cx="457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TO SOLVE A DAY-TO DAY LIFE PROBLEM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523" y="4724399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VISION TO TARGET  IT AS A MAJOR PROJECT TOO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2884523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AFTER A LONG DISCUSSION !!!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6600" dirty="0" smtClean="0"/>
              <a:t>IT’S A EUREKA!!!!!!!!!</a:t>
            </a:r>
          </a:p>
          <a:p>
            <a:pPr marL="0" indent="0">
              <a:buNone/>
            </a:pPr>
            <a:r>
              <a:rPr lang="en-US" sz="5400" dirty="0" smtClean="0">
                <a:latin typeface="Arial Black" pitchFamily="34" charset="0"/>
              </a:rPr>
              <a:t>LETS </a:t>
            </a:r>
            <a:r>
              <a:rPr lang="en-US" sz="5400" dirty="0" smtClean="0">
                <a:latin typeface="Arial Black" pitchFamily="34" charset="0"/>
              </a:rPr>
              <a:t>“ BUILD A </a:t>
            </a:r>
            <a:r>
              <a:rPr lang="en-US" sz="5400" dirty="0" smtClean="0">
                <a:latin typeface="Arial Black" pitchFamily="34" charset="0"/>
              </a:rPr>
              <a:t>DISTRACT FREE GEEKY ENVIRONMENT</a:t>
            </a:r>
            <a:r>
              <a:rPr lang="en-US" sz="5400" dirty="0" smtClean="0">
                <a:latin typeface="Arial Black" pitchFamily="34" charset="0"/>
              </a:rPr>
              <a:t>”</a:t>
            </a:r>
            <a:endParaRPr lang="en-US" sz="5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0708869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PROCEED?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99630" y="1676400"/>
            <a:ext cx="844061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8253205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BASIC IDEA OF THE PROJECT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CREATING ACCOUNT</a:t>
            </a:r>
          </a:p>
          <a:p>
            <a:r>
              <a:rPr lang="en-US" sz="4800" dirty="0" smtClean="0"/>
              <a:t>SIGN IN</a:t>
            </a:r>
          </a:p>
          <a:p>
            <a:r>
              <a:rPr lang="en-US" sz="4800" dirty="0" smtClean="0"/>
              <a:t>WATCHING VIDEOS</a:t>
            </a:r>
            <a:r>
              <a:rPr lang="en-US" sz="4800" dirty="0" smtClean="0"/>
              <a:t> </a:t>
            </a:r>
            <a:endParaRPr lang="en-US" sz="4800" dirty="0" smtClean="0"/>
          </a:p>
          <a:p>
            <a:r>
              <a:rPr lang="en-US" sz="4800" dirty="0" smtClean="0"/>
              <a:t>GETTING PERFORMANCE GRAPHS</a:t>
            </a:r>
            <a:endParaRPr lang="en-US" sz="4800" dirty="0" smtClean="0"/>
          </a:p>
          <a:p>
            <a:r>
              <a:rPr lang="en-US" sz="4800" dirty="0" smtClean="0"/>
              <a:t>FEW ADDITIONAL FEATURES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2692469391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706352">
            <a:off x="262705" y="2973357"/>
            <a:ext cx="8686800" cy="838200"/>
          </a:xfrm>
        </p:spPr>
        <p:txBody>
          <a:bodyPr>
            <a:noAutofit/>
          </a:bodyPr>
          <a:lstStyle/>
          <a:p>
            <a:r>
              <a:rPr lang="en-US" sz="6000" dirty="0" smtClean="0"/>
              <a:t>LETS SEE WHAT WE HAVE IN THE PROJECT!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70658220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PAGE</a:t>
            </a:r>
            <a:endParaRPr lang="en-US" dirty="0"/>
          </a:p>
        </p:txBody>
      </p:sp>
      <p:pic>
        <p:nvPicPr>
          <p:cNvPr id="4" name="Content Placeholder 3" descr="Screenshot 2023-04-28 01235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932741"/>
            <a:ext cx="8686800" cy="3768805"/>
          </a:xfrm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1567</TotalTime>
  <Words>236</Words>
  <Application>Microsoft Office PowerPoint</Application>
  <PresentationFormat>On-screen Show (4:3)</PresentationFormat>
  <Paragraphs>64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Trek</vt:lpstr>
      <vt:lpstr>DISTRACT FREE GEEK </vt:lpstr>
      <vt:lpstr>Project submitted by:</vt:lpstr>
      <vt:lpstr>Acknowledgement</vt:lpstr>
      <vt:lpstr>WHY THIS IDEA?</vt:lpstr>
      <vt:lpstr>AFTER A LONG DISCUSSION !!!</vt:lpstr>
      <vt:lpstr>HOW WE PROCEED?</vt:lpstr>
      <vt:lpstr>BASIC IDEA OF THE PROJECT</vt:lpstr>
      <vt:lpstr>LETS SEE WHAT WE HAVE IN THE PROJECT!</vt:lpstr>
      <vt:lpstr>WELCOME PAGE</vt:lpstr>
      <vt:lpstr>Frequently Asked Question</vt:lpstr>
      <vt:lpstr>footer</vt:lpstr>
      <vt:lpstr>SIGNUP PAGE</vt:lpstr>
      <vt:lpstr>Login Page</vt:lpstr>
      <vt:lpstr>Home page</vt:lpstr>
      <vt:lpstr>SEARCH BAR </vt:lpstr>
      <vt:lpstr>VIDEO PLAYING</vt:lpstr>
      <vt:lpstr>Slide 17</vt:lpstr>
      <vt:lpstr>PLAN PAGE</vt:lpstr>
      <vt:lpstr>RECOMMENDATION PAGE</vt:lpstr>
      <vt:lpstr>Recommendation page</vt:lpstr>
      <vt:lpstr>Practise page</vt:lpstr>
      <vt:lpstr>logout</vt:lpstr>
      <vt:lpstr>FUTURE WORK</vt:lpstr>
      <vt:lpstr>Thankyou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SPLITTER</dc:title>
  <dc:creator>Lenovo</dc:creator>
  <cp:lastModifiedBy>lenovo</cp:lastModifiedBy>
  <cp:revision>36</cp:revision>
  <dcterms:created xsi:type="dcterms:W3CDTF">2022-11-23T14:25:50Z</dcterms:created>
  <dcterms:modified xsi:type="dcterms:W3CDTF">2023-04-28T08:04:35Z</dcterms:modified>
</cp:coreProperties>
</file>